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78" d="100"/>
          <a:sy n="78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79DBE-DEFE-4FCB-8908-6FF5475205A3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907A-817C-424C-A1EE-649AEF074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80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79DBE-DEFE-4FCB-8908-6FF5475205A3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907A-817C-424C-A1EE-649AEF074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861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79DBE-DEFE-4FCB-8908-6FF5475205A3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907A-817C-424C-A1EE-649AEF074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842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79DBE-DEFE-4FCB-8908-6FF5475205A3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907A-817C-424C-A1EE-649AEF074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31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79DBE-DEFE-4FCB-8908-6FF5475205A3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907A-817C-424C-A1EE-649AEF074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011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79DBE-DEFE-4FCB-8908-6FF5475205A3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907A-817C-424C-A1EE-649AEF074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104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79DBE-DEFE-4FCB-8908-6FF5475205A3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907A-817C-424C-A1EE-649AEF074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12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79DBE-DEFE-4FCB-8908-6FF5475205A3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907A-817C-424C-A1EE-649AEF074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005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79DBE-DEFE-4FCB-8908-6FF5475205A3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907A-817C-424C-A1EE-649AEF074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653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79DBE-DEFE-4FCB-8908-6FF5475205A3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907A-817C-424C-A1EE-649AEF074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20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79DBE-DEFE-4FCB-8908-6FF5475205A3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907A-817C-424C-A1EE-649AEF074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214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79DBE-DEFE-4FCB-8908-6FF5475205A3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6907A-817C-424C-A1EE-649AEF074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662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Hadron Fractions in Jets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Brian Page</a:t>
            </a:r>
          </a:p>
          <a:p>
            <a:r>
              <a:rPr lang="en-US" dirty="0" smtClean="0"/>
              <a:t>05/05/2016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1310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Particle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Vs Jet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: </a:t>
            </a:r>
            <a:r>
              <a:rPr lang="en-US" sz="4400" dirty="0" err="1" smtClean="0"/>
              <a:t>Breit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98762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572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Particle </a:t>
            </a:r>
            <a:r>
              <a:rPr lang="en-US" sz="4400" dirty="0" smtClean="0"/>
              <a:t>Energy</a:t>
            </a:r>
            <a:r>
              <a:rPr lang="en-US" sz="4400" dirty="0" smtClean="0"/>
              <a:t> Vs Jet Energy: </a:t>
            </a:r>
            <a:r>
              <a:rPr lang="en-US" sz="4400" dirty="0" err="1" smtClean="0"/>
              <a:t>Breit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98763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664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Introduction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226244" y="1300898"/>
            <a:ext cx="891775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Want to look at the fraction of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/ energy carried by particles grouped by how they will interact with the detector to see if we need a hadron calorimeter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Look at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, energy, </a:t>
            </a:r>
            <a:r>
              <a:rPr lang="en-US" dirty="0" err="1" smtClean="0"/>
              <a:t>pseudorapidity</a:t>
            </a:r>
            <a:r>
              <a:rPr lang="en-US" dirty="0" smtClean="0"/>
              <a:t>, and rapidity in Lab and </a:t>
            </a:r>
            <a:r>
              <a:rPr lang="en-US" dirty="0" err="1" smtClean="0"/>
              <a:t>Breit</a:t>
            </a:r>
            <a:r>
              <a:rPr lang="en-US" dirty="0" smtClean="0"/>
              <a:t> frames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Only look at jets between -1 &lt;= </a:t>
            </a:r>
            <a:r>
              <a:rPr lang="en-US" dirty="0" err="1" smtClean="0"/>
              <a:t>eta_lab</a:t>
            </a:r>
            <a:r>
              <a:rPr lang="en-US" dirty="0" smtClean="0"/>
              <a:t> &lt;= 1, i.e. the barrel region (This cut is applied when looking at </a:t>
            </a:r>
            <a:r>
              <a:rPr lang="en-US" dirty="0" err="1" smtClean="0"/>
              <a:t>Breit</a:t>
            </a:r>
            <a:r>
              <a:rPr lang="en-US" dirty="0" smtClean="0"/>
              <a:t> frame quantities as well)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Group particles by how they interact with detector elements and look at fraction of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or energy of the total jet is carried by each group as well as average number and number fraction (in Lab and </a:t>
            </a:r>
            <a:r>
              <a:rPr lang="en-US" dirty="0" err="1" smtClean="0"/>
              <a:t>Breit</a:t>
            </a:r>
            <a:r>
              <a:rPr lang="en-US" dirty="0" smtClean="0"/>
              <a:t> frames)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Particle groupings 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Charged = muons, </a:t>
            </a:r>
            <a:r>
              <a:rPr lang="en-US" dirty="0" err="1" smtClean="0"/>
              <a:t>pions</a:t>
            </a:r>
            <a:r>
              <a:rPr lang="en-US" dirty="0" smtClean="0"/>
              <a:t>, </a:t>
            </a:r>
            <a:r>
              <a:rPr lang="en-US" dirty="0" err="1" smtClean="0"/>
              <a:t>kons</a:t>
            </a:r>
            <a:r>
              <a:rPr lang="en-US" dirty="0" smtClean="0"/>
              <a:t>, </a:t>
            </a:r>
            <a:r>
              <a:rPr lang="en-US" dirty="0" err="1" smtClean="0"/>
              <a:t>rhos</a:t>
            </a:r>
            <a:r>
              <a:rPr lang="en-US" dirty="0" smtClean="0"/>
              <a:t>, protons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Electromagnetic = photons, pi0, electrons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Hadrons = neutrons, K0_Long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Invisible = neutrinos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642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Kinematics: Lab Frame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97081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705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Kinematics: </a:t>
            </a:r>
            <a:r>
              <a:rPr lang="en-US" sz="4400" dirty="0" err="1" smtClean="0"/>
              <a:t>Breit</a:t>
            </a:r>
            <a:r>
              <a:rPr lang="en-US" sz="4400" dirty="0" smtClean="0"/>
              <a:t> Frame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98763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459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Particle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and Energy Spectra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98762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958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Particle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Fractions: </a:t>
            </a:r>
            <a:r>
              <a:rPr lang="en-US" sz="4400" dirty="0" err="1" smtClean="0"/>
              <a:t>Breit</a:t>
            </a:r>
            <a:r>
              <a:rPr lang="en-US" sz="4400" dirty="0" smtClean="0"/>
              <a:t> Frame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9708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812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Particle Energy Fractions: </a:t>
            </a:r>
            <a:r>
              <a:rPr lang="en-US" sz="4400" dirty="0" err="1" smtClean="0"/>
              <a:t>Breit</a:t>
            </a:r>
            <a:r>
              <a:rPr lang="en-US" sz="4400" dirty="0" smtClean="0"/>
              <a:t> Frame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98761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75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Particle Number Vs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: </a:t>
            </a:r>
            <a:r>
              <a:rPr lang="en-US" sz="4400" dirty="0" err="1" smtClean="0"/>
              <a:t>Breit</a:t>
            </a:r>
            <a:r>
              <a:rPr lang="en-US" sz="4400" dirty="0" smtClean="0"/>
              <a:t> Frame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98761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408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Particle Number Vs E: </a:t>
            </a:r>
            <a:r>
              <a:rPr lang="en-US" sz="4400" dirty="0" err="1" smtClean="0"/>
              <a:t>Breit</a:t>
            </a:r>
            <a:r>
              <a:rPr lang="en-US" sz="4400" dirty="0" smtClean="0"/>
              <a:t> Frame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98762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51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324</TotalTime>
  <Words>212</Words>
  <Application>Microsoft Office PowerPoint</Application>
  <PresentationFormat>On-screen Show (4:3)</PresentationFormat>
  <Paragraphs>26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Hadron Fractions in Jets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Hadron Fractions in Jets</dc:title>
  <dc:creator>Brian Page</dc:creator>
  <cp:lastModifiedBy>Brian Page</cp:lastModifiedBy>
  <cp:revision>2</cp:revision>
  <dcterms:created xsi:type="dcterms:W3CDTF">2016-05-04T23:41:27Z</dcterms:created>
  <dcterms:modified xsi:type="dcterms:W3CDTF">2016-05-05T05:06:11Z</dcterms:modified>
</cp:coreProperties>
</file>